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gif" ContentType="image/gif"/>
  <Override PartName="/ppt/slideLayouts/slideLayout10.xml" ContentType="application/vnd.openxmlformats-officedocument.presentationml.slideLayout+xml"/>
  <Default Extension="jpg" ContentType="image/jpe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Relationship Id="rId14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4/25/2020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4/25/2020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4/25/2020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4/25/2020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4/25/2020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4/25/2020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4/25/2020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4/25/2020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Основные </a:t>
            </a:r>
            <a:r>
              <a:rPr lang="ru-RU" dirty="0"/>
              <a:t>п</a:t>
            </a:r>
            <a:r>
              <a:rPr lang="ru-RU" dirty="0" smtClean="0"/>
              <a:t>онятия о разметке элементов геометрической резьбы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6813" y="802771"/>
            <a:ext cx="2933536" cy="5419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7426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Для  выполнения упражнений по вырезанию элементов геометрической резьбы, необходимо правильно разметить элементы на подготовленной заготовке. </a:t>
            </a:r>
          </a:p>
          <a:p>
            <a:r>
              <a:rPr lang="ru-RU" dirty="0" smtClean="0"/>
              <a:t>На деревянной липовой заготовке проводим горизонтальные и вертикальные параллельные прямые.</a:t>
            </a:r>
          </a:p>
          <a:p>
            <a:r>
              <a:rPr lang="ru-RU" dirty="0" smtClean="0"/>
              <a:t>Получаем на заготовке разметку в виде квадратов заданного размера.</a:t>
            </a:r>
          </a:p>
          <a:p>
            <a:r>
              <a:rPr lang="ru-RU" dirty="0" smtClean="0"/>
              <a:t>В каждом квадрате размечаем один заданный элемент(</a:t>
            </a:r>
            <a:r>
              <a:rPr lang="ru-RU" dirty="0" err="1" smtClean="0"/>
              <a:t>треугольник,витейка</a:t>
            </a:r>
            <a:r>
              <a:rPr lang="ru-RU" dirty="0" smtClean="0"/>
              <a:t>, змейка, и т. д.)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67644"/>
            <a:ext cx="3454400" cy="5328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1654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2"/>
            <a:r>
              <a:rPr lang="ru-RU" sz="2400" dirty="0" smtClean="0"/>
              <a:t>Элементы в полученных квадратах размечаем  точно и аккуратно. Неправильно размеченный элемент приводит к искажению изображения, и в конечном итоге к неприглядной и не  качественной резьбе. Резьба получается пляшущей и неровной.  </a:t>
            </a:r>
            <a:endParaRPr lang="ru-RU" sz="2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22490"/>
            <a:ext cx="3528859" cy="5378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341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960120" lvl="2" indent="0">
              <a:buNone/>
            </a:pPr>
            <a:r>
              <a:rPr lang="ru-RU" sz="2400" dirty="0" smtClean="0"/>
              <a:t>Особое внимание нужно уделить разметке розеток.</a:t>
            </a:r>
          </a:p>
          <a:p>
            <a:pPr marL="960120" lvl="2" indent="0">
              <a:buNone/>
            </a:pPr>
            <a:r>
              <a:rPr lang="ru-RU" sz="2400" dirty="0" smtClean="0"/>
              <a:t>Розеткой называется композиция узора из геометрических элементов выполненный в окружности. </a:t>
            </a:r>
          </a:p>
          <a:p>
            <a:pPr marL="960120" lvl="2" indent="0">
              <a:buNone/>
            </a:pPr>
            <a:r>
              <a:rPr lang="ru-RU" sz="2400" dirty="0" smtClean="0"/>
              <a:t>На подготовленной основе проводим две взаимно перпендикулярных прямые. Точка пересечения является центром окружности.</a:t>
            </a:r>
          </a:p>
          <a:p>
            <a:pPr marL="960120" lvl="2" indent="0">
              <a:buNone/>
            </a:pPr>
            <a:r>
              <a:rPr lang="ru-RU" sz="2400" dirty="0" smtClean="0"/>
              <a:t>Заданным радиусом проводим окружность. Делим окружность на 16 равных частей.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84615"/>
            <a:ext cx="3443111" cy="5456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8371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960120" lvl="2" indent="0">
              <a:buNone/>
            </a:pPr>
            <a:r>
              <a:rPr lang="ru-RU" sz="2400" dirty="0" smtClean="0"/>
              <a:t>Наиболее простой способ деления-вписать в окружность квадрат. Стороны квадрата делим пополам и проводим лучи от центра окружности через полученную разметку. Далее вписываем восьмиугольник и через середины сторон восьмиугольника проводим лучи от центра окружности до пересечения с окружностью. Далее циркулем проводим несколько концентрических окружностей(по замыслу нашей композиции).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84615"/>
            <a:ext cx="3443111" cy="5456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5734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960120" lvl="2" indent="0">
              <a:buNone/>
            </a:pPr>
            <a:r>
              <a:rPr lang="ru-RU" sz="2400" dirty="0" smtClean="0"/>
              <a:t>При пересечении лучей и окружностей получаем сектора(по аналогии квадратов на дощечке). В данных секторах размечаем узоры из геометрических элементов. Получаем композицию из геометрических элементов в окружности-т.е. розетку. Розетка является основным центральным элементом композиции узора из геометрических элементов.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84615"/>
            <a:ext cx="3443111" cy="5456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131728"/>
      </p:ext>
    </p:extLst>
  </p:cSld>
  <p:clrMapOvr>
    <a:masterClrMapping/>
  </p:clrMapOvr>
</p:sld>
</file>

<file path=ppt/theme/theme1.xml><?xml version="1.0" encoding="utf-8"?>
<a:theme xmlns:a="http://schemas.openxmlformats.org/drawingml/2006/main" name="Рама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Unknown Document Type" ma:contentTypeID="0x010104" ma:contentTypeVersion="0" ma:contentTypeDescription="" ma:contentTypeScope="" ma:versionID="279c20c3caf3300dae6b438536eb8c56">
  <xsd:schema xmlns:xsd="http://www.w3.org/2001/XMLSchema" xmlns:p="http://schemas.microsoft.com/office/2006/metadata/properties" targetNamespace="http://schemas.microsoft.com/office/2006/metadata/properties" ma:root="true" ma:fieldsID="0d2e1ca116041f9e11471c52c4c9d60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B821AF27-0E5E-4827-9A72-CDF50ACC64DE}"/>
</file>

<file path=customXml/itemProps2.xml><?xml version="1.0" encoding="utf-8"?>
<ds:datastoreItem xmlns:ds="http://schemas.openxmlformats.org/officeDocument/2006/customXml" ds:itemID="{247635ED-92C2-449E-8932-F822B99071D4}"/>
</file>

<file path=customXml/itemProps3.xml><?xml version="1.0" encoding="utf-8"?>
<ds:datastoreItem xmlns:ds="http://schemas.openxmlformats.org/officeDocument/2006/customXml" ds:itemID="{6BF7A78D-EF82-402E-84E0-B607DFB87E73}"/>
</file>

<file path=docProps/app.xml><?xml version="1.0" encoding="utf-8"?>
<Properties xmlns="http://schemas.openxmlformats.org/officeDocument/2006/extended-properties" xmlns:vt="http://schemas.openxmlformats.org/officeDocument/2006/docPropsVTypes">
  <Template>Рамка</Template>
  <TotalTime>74</TotalTime>
  <Words>231</Words>
  <Application>Microsoft Office PowerPoint</Application>
  <PresentationFormat>Широкоэкранный</PresentationFormat>
  <Paragraphs>12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9" baseType="lpstr">
      <vt:lpstr>Corbel</vt:lpstr>
      <vt:lpstr>Wingdings 2</vt:lpstr>
      <vt:lpstr>Рама</vt:lpstr>
      <vt:lpstr>Основные понятия о разметке элементов геометрической резьбы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Основные понятия о разметке элементов геометрической резьбы</dc:title>
  <dc:creator>Sams</dc:creator>
  <cp:lastModifiedBy>Sams</cp:lastModifiedBy>
  <cp:revision>9</cp:revision>
  <dcterms:created xsi:type="dcterms:W3CDTF">2020-04-25T09:55:06Z</dcterms:created>
  <dcterms:modified xsi:type="dcterms:W3CDTF">2020-04-25T11:09:49Z</dcterms:modified>
</cp:coreProperties>
</file>